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7" r:id="rId6"/>
    <p:sldId id="301" r:id="rId7"/>
    <p:sldId id="280" r:id="rId8"/>
    <p:sldId id="302" r:id="rId9"/>
    <p:sldId id="300" r:id="rId10"/>
    <p:sldId id="303" r:id="rId11"/>
    <p:sldId id="304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6FF"/>
    <a:srgbClr val="00204E"/>
    <a:srgbClr val="062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0E5A4-86F0-474F-81B4-23DEFB5B8ACA}" v="23" dt="2021-10-14T15:45:42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 McLeod" userId="0ccc0608-0893-403c-acd6-4529ea413c08" providerId="ADAL" clId="{6010E5A4-86F0-474F-81B4-23DEFB5B8ACA}"/>
    <pc:docChg chg="undo custSel addSld delSld modSld sldOrd">
      <pc:chgData name="Kathleen McLeod" userId="0ccc0608-0893-403c-acd6-4529ea413c08" providerId="ADAL" clId="{6010E5A4-86F0-474F-81B4-23DEFB5B8ACA}" dt="2021-10-14T15:46:27.258" v="1170" actId="47"/>
      <pc:docMkLst>
        <pc:docMk/>
      </pc:docMkLst>
      <pc:sldChg chg="addSp delSp modSp mod">
        <pc:chgData name="Kathleen McLeod" userId="0ccc0608-0893-403c-acd6-4529ea413c08" providerId="ADAL" clId="{6010E5A4-86F0-474F-81B4-23DEFB5B8ACA}" dt="2021-10-14T15:36:36.730" v="1050" actId="20577"/>
        <pc:sldMkLst>
          <pc:docMk/>
          <pc:sldMk cId="2380565451" sldId="277"/>
        </pc:sldMkLst>
        <pc:spChg chg="mod">
          <ac:chgData name="Kathleen McLeod" userId="0ccc0608-0893-403c-acd6-4529ea413c08" providerId="ADAL" clId="{6010E5A4-86F0-474F-81B4-23DEFB5B8ACA}" dt="2021-10-14T14:46:52.546" v="10" actId="20577"/>
          <ac:spMkLst>
            <pc:docMk/>
            <pc:sldMk cId="2380565451" sldId="277"/>
            <ac:spMk id="2" creationId="{00000000-0000-0000-0000-000000000000}"/>
          </ac:spMkLst>
        </pc:spChg>
        <pc:spChg chg="mod">
          <ac:chgData name="Kathleen McLeod" userId="0ccc0608-0893-403c-acd6-4529ea413c08" providerId="ADAL" clId="{6010E5A4-86F0-474F-81B4-23DEFB5B8ACA}" dt="2021-10-14T15:36:36.730" v="1050" actId="20577"/>
          <ac:spMkLst>
            <pc:docMk/>
            <pc:sldMk cId="2380565451" sldId="277"/>
            <ac:spMk id="3" creationId="{00000000-0000-0000-0000-000000000000}"/>
          </ac:spMkLst>
        </pc:spChg>
        <pc:picChg chg="del">
          <ac:chgData name="Kathleen McLeod" userId="0ccc0608-0893-403c-acd6-4529ea413c08" providerId="ADAL" clId="{6010E5A4-86F0-474F-81B4-23DEFB5B8ACA}" dt="2021-10-14T15:36:15.339" v="1036" actId="478"/>
          <ac:picMkLst>
            <pc:docMk/>
            <pc:sldMk cId="2380565451" sldId="277"/>
            <ac:picMk id="1026" creationId="{88F25809-7E5D-42A9-B896-808D5A365A7C}"/>
          </ac:picMkLst>
        </pc:picChg>
        <pc:picChg chg="add mod">
          <ac:chgData name="Kathleen McLeod" userId="0ccc0608-0893-403c-acd6-4529ea413c08" providerId="ADAL" clId="{6010E5A4-86F0-474F-81B4-23DEFB5B8ACA}" dt="2021-10-14T15:36:27.139" v="1041" actId="1076"/>
          <ac:picMkLst>
            <pc:docMk/>
            <pc:sldMk cId="2380565451" sldId="277"/>
            <ac:picMk id="3074" creationId="{D0F56EE7-6F79-45A9-82CD-577F29D6B786}"/>
          </ac:picMkLst>
        </pc:picChg>
      </pc:sldChg>
      <pc:sldChg chg="modSp mod">
        <pc:chgData name="Kathleen McLeod" userId="0ccc0608-0893-403c-acd6-4529ea413c08" providerId="ADAL" clId="{6010E5A4-86F0-474F-81B4-23DEFB5B8ACA}" dt="2021-10-14T15:42:18.266" v="1156" actId="20577"/>
        <pc:sldMkLst>
          <pc:docMk/>
          <pc:sldMk cId="3372067969" sldId="278"/>
        </pc:sldMkLst>
        <pc:spChg chg="mod">
          <ac:chgData name="Kathleen McLeod" userId="0ccc0608-0893-403c-acd6-4529ea413c08" providerId="ADAL" clId="{6010E5A4-86F0-474F-81B4-23DEFB5B8ACA}" dt="2021-10-14T15:42:18.266" v="1156" actId="20577"/>
          <ac:spMkLst>
            <pc:docMk/>
            <pc:sldMk cId="3372067969" sldId="278"/>
            <ac:spMk id="2" creationId="{4ECF4FE5-278C-4389-B301-1F439A51BCE1}"/>
          </ac:spMkLst>
        </pc:spChg>
      </pc:sldChg>
      <pc:sldChg chg="add ord">
        <pc:chgData name="Kathleen McLeod" userId="0ccc0608-0893-403c-acd6-4529ea413c08" providerId="ADAL" clId="{6010E5A4-86F0-474F-81B4-23DEFB5B8ACA}" dt="2021-10-14T14:50:03.069" v="53"/>
        <pc:sldMkLst>
          <pc:docMk/>
          <pc:sldMk cId="3783854884" sldId="280"/>
        </pc:sldMkLst>
      </pc:sldChg>
      <pc:sldChg chg="del">
        <pc:chgData name="Kathleen McLeod" userId="0ccc0608-0893-403c-acd6-4529ea413c08" providerId="ADAL" clId="{6010E5A4-86F0-474F-81B4-23DEFB5B8ACA}" dt="2021-10-14T14:50:48.519" v="55" actId="47"/>
        <pc:sldMkLst>
          <pc:docMk/>
          <pc:sldMk cId="1793493747" sldId="292"/>
        </pc:sldMkLst>
      </pc:sldChg>
      <pc:sldChg chg="del">
        <pc:chgData name="Kathleen McLeod" userId="0ccc0608-0893-403c-acd6-4529ea413c08" providerId="ADAL" clId="{6010E5A4-86F0-474F-81B4-23DEFB5B8ACA}" dt="2021-10-14T14:49:33.301" v="47" actId="47"/>
        <pc:sldMkLst>
          <pc:docMk/>
          <pc:sldMk cId="3317757365" sldId="296"/>
        </pc:sldMkLst>
      </pc:sldChg>
      <pc:sldChg chg="addSp delSp modSp mod">
        <pc:chgData name="Kathleen McLeod" userId="0ccc0608-0893-403c-acd6-4529ea413c08" providerId="ADAL" clId="{6010E5A4-86F0-474F-81B4-23DEFB5B8ACA}" dt="2021-10-14T14:54:25.230" v="304" actId="14100"/>
        <pc:sldMkLst>
          <pc:docMk/>
          <pc:sldMk cId="2638249382" sldId="300"/>
        </pc:sldMkLst>
        <pc:spChg chg="del">
          <ac:chgData name="Kathleen McLeod" userId="0ccc0608-0893-403c-acd6-4529ea413c08" providerId="ADAL" clId="{6010E5A4-86F0-474F-81B4-23DEFB5B8ACA}" dt="2021-10-14T14:52:04.338" v="85" actId="478"/>
          <ac:spMkLst>
            <pc:docMk/>
            <pc:sldMk cId="2638249382" sldId="300"/>
            <ac:spMk id="5" creationId="{7DFD48F6-BC58-4855-A061-9D4AE5DAC1A4}"/>
          </ac:spMkLst>
        </pc:spChg>
        <pc:spChg chg="del">
          <ac:chgData name="Kathleen McLeod" userId="0ccc0608-0893-403c-acd6-4529ea413c08" providerId="ADAL" clId="{6010E5A4-86F0-474F-81B4-23DEFB5B8ACA}" dt="2021-10-14T14:52:01.729" v="83" actId="478"/>
          <ac:spMkLst>
            <pc:docMk/>
            <pc:sldMk cId="2638249382" sldId="300"/>
            <ac:spMk id="7" creationId="{6A5A40A4-BC43-477C-B083-9EADC95CCEB6}"/>
          </ac:spMkLst>
        </pc:spChg>
        <pc:spChg chg="add mod">
          <ac:chgData name="Kathleen McLeod" userId="0ccc0608-0893-403c-acd6-4529ea413c08" providerId="ADAL" clId="{6010E5A4-86F0-474F-81B4-23DEFB5B8ACA}" dt="2021-10-14T14:54:25.230" v="304" actId="14100"/>
          <ac:spMkLst>
            <pc:docMk/>
            <pc:sldMk cId="2638249382" sldId="300"/>
            <ac:spMk id="8" creationId="{D0F2288E-494B-43F8-B488-D764B6814CF5}"/>
          </ac:spMkLst>
        </pc:spChg>
        <pc:spChg chg="mod">
          <ac:chgData name="Kathleen McLeod" userId="0ccc0608-0893-403c-acd6-4529ea413c08" providerId="ADAL" clId="{6010E5A4-86F0-474F-81B4-23DEFB5B8ACA}" dt="2021-10-14T14:51:57.864" v="81" actId="20577"/>
          <ac:spMkLst>
            <pc:docMk/>
            <pc:sldMk cId="2638249382" sldId="300"/>
            <ac:spMk id="13" creationId="{E778E575-BCC0-4895-81A0-6552A686F8A5}"/>
          </ac:spMkLst>
        </pc:spChg>
        <pc:picChg chg="del">
          <ac:chgData name="Kathleen McLeod" userId="0ccc0608-0893-403c-acd6-4529ea413c08" providerId="ADAL" clId="{6010E5A4-86F0-474F-81B4-23DEFB5B8ACA}" dt="2021-10-14T14:52:00.410" v="82" actId="478"/>
          <ac:picMkLst>
            <pc:docMk/>
            <pc:sldMk cId="2638249382" sldId="300"/>
            <ac:picMk id="3" creationId="{468FF83D-B28F-42D5-BB7F-A3BDD05B4D21}"/>
          </ac:picMkLst>
        </pc:picChg>
        <pc:picChg chg="del">
          <ac:chgData name="Kathleen McLeod" userId="0ccc0608-0893-403c-acd6-4529ea413c08" providerId="ADAL" clId="{6010E5A4-86F0-474F-81B4-23DEFB5B8ACA}" dt="2021-10-14T14:52:02.345" v="84" actId="478"/>
          <ac:picMkLst>
            <pc:docMk/>
            <pc:sldMk cId="2638249382" sldId="300"/>
            <ac:picMk id="6" creationId="{133E2E6F-AD71-48E8-9DB5-2ADB8D1659A0}"/>
          </ac:picMkLst>
        </pc:picChg>
        <pc:picChg chg="add mod">
          <ac:chgData name="Kathleen McLeod" userId="0ccc0608-0893-403c-acd6-4529ea413c08" providerId="ADAL" clId="{6010E5A4-86F0-474F-81B4-23DEFB5B8ACA}" dt="2021-10-14T14:54:13.302" v="302" actId="1076"/>
          <ac:picMkLst>
            <pc:docMk/>
            <pc:sldMk cId="2638249382" sldId="300"/>
            <ac:picMk id="2050" creationId="{C1F87CDE-DCB9-4720-835C-2CEE98933BD6}"/>
          </ac:picMkLst>
        </pc:picChg>
      </pc:sldChg>
      <pc:sldChg chg="addSp delSp modSp add mod setBg delDesignElem">
        <pc:chgData name="Kathleen McLeod" userId="0ccc0608-0893-403c-acd6-4529ea413c08" providerId="ADAL" clId="{6010E5A4-86F0-474F-81B4-23DEFB5B8ACA}" dt="2021-10-14T15:41:44.547" v="1155" actId="1076"/>
        <pc:sldMkLst>
          <pc:docMk/>
          <pc:sldMk cId="2439413871" sldId="301"/>
        </pc:sldMkLst>
        <pc:spChg chg="del">
          <ac:chgData name="Kathleen McLeod" userId="0ccc0608-0893-403c-acd6-4529ea413c08" providerId="ADAL" clId="{6010E5A4-86F0-474F-81B4-23DEFB5B8ACA}" dt="2021-10-14T14:47:50.822" v="13" actId="478"/>
          <ac:spMkLst>
            <pc:docMk/>
            <pc:sldMk cId="2439413871" sldId="301"/>
            <ac:spMk id="2" creationId="{00000000-0000-0000-0000-000000000000}"/>
          </ac:spMkLst>
        </pc:spChg>
        <pc:spChg chg="mod">
          <ac:chgData name="Kathleen McLeod" userId="0ccc0608-0893-403c-acd6-4529ea413c08" providerId="ADAL" clId="{6010E5A4-86F0-474F-81B4-23DEFB5B8ACA}" dt="2021-10-14T14:48:23.950" v="41" actId="14100"/>
          <ac:spMkLst>
            <pc:docMk/>
            <pc:sldMk cId="2439413871" sldId="301"/>
            <ac:spMk id="3" creationId="{00000000-0000-0000-0000-000000000000}"/>
          </ac:spMkLst>
        </pc:spChg>
        <pc:spChg chg="add del mod">
          <ac:chgData name="Kathleen McLeod" userId="0ccc0608-0893-403c-acd6-4529ea413c08" providerId="ADAL" clId="{6010E5A4-86F0-474F-81B4-23DEFB5B8ACA}" dt="2021-10-14T14:47:52.631" v="14" actId="478"/>
          <ac:spMkLst>
            <pc:docMk/>
            <pc:sldMk cId="2439413871" sldId="301"/>
            <ac:spMk id="5" creationId="{D0A65B7F-0CE1-47E1-B3D8-64B6BBB40D3A}"/>
          </ac:spMkLst>
        </pc:spChg>
        <pc:spChg chg="add mod">
          <ac:chgData name="Kathleen McLeod" userId="0ccc0608-0893-403c-acd6-4529ea413c08" providerId="ADAL" clId="{6010E5A4-86F0-474F-81B4-23DEFB5B8ACA}" dt="2021-10-14T14:48:00.532" v="36" actId="20577"/>
          <ac:spMkLst>
            <pc:docMk/>
            <pc:sldMk cId="2439413871" sldId="301"/>
            <ac:spMk id="9" creationId="{DACD7768-B337-4D76-982A-4272F38CC2F0}"/>
          </ac:spMkLst>
        </pc:spChg>
        <pc:spChg chg="del">
          <ac:chgData name="Kathleen McLeod" userId="0ccc0608-0893-403c-acd6-4529ea413c08" providerId="ADAL" clId="{6010E5A4-86F0-474F-81B4-23DEFB5B8ACA}" dt="2021-10-14T14:47:41.910" v="12"/>
          <ac:spMkLst>
            <pc:docMk/>
            <pc:sldMk cId="2439413871" sldId="301"/>
            <ac:spMk id="16" creationId="{D3E17859-C5F0-476F-A082-A4CB8841DB24}"/>
          </ac:spMkLst>
        </pc:spChg>
        <pc:spChg chg="del">
          <ac:chgData name="Kathleen McLeod" userId="0ccc0608-0893-403c-acd6-4529ea413c08" providerId="ADAL" clId="{6010E5A4-86F0-474F-81B4-23DEFB5B8ACA}" dt="2021-10-14T14:47:41.910" v="12"/>
          <ac:spMkLst>
            <pc:docMk/>
            <pc:sldMk cId="2439413871" sldId="301"/>
            <ac:spMk id="18" creationId="{70BEB1E7-2F88-40BC-B73D-42E5B6F80BFC}"/>
          </ac:spMkLst>
        </pc:spChg>
        <pc:spChg chg="del">
          <ac:chgData name="Kathleen McLeod" userId="0ccc0608-0893-403c-acd6-4529ea413c08" providerId="ADAL" clId="{6010E5A4-86F0-474F-81B4-23DEFB5B8ACA}" dt="2021-10-14T14:47:41.910" v="12"/>
          <ac:spMkLst>
            <pc:docMk/>
            <pc:sldMk cId="2439413871" sldId="301"/>
            <ac:spMk id="20" creationId="{A7B99495-F43F-4D80-A44F-2CB4764EB90B}"/>
          </ac:spMkLst>
        </pc:spChg>
        <pc:picChg chg="add del mod">
          <ac:chgData name="Kathleen McLeod" userId="0ccc0608-0893-403c-acd6-4529ea413c08" providerId="ADAL" clId="{6010E5A4-86F0-474F-81B4-23DEFB5B8ACA}" dt="2021-10-14T15:41:37.348" v="1150" actId="478"/>
          <ac:picMkLst>
            <pc:docMk/>
            <pc:sldMk cId="2439413871" sldId="301"/>
            <ac:picMk id="7" creationId="{CF5F917C-CEEF-4CEB-80CF-68E12E3BCC8E}"/>
          </ac:picMkLst>
        </pc:picChg>
        <pc:picChg chg="add mod">
          <ac:chgData name="Kathleen McLeod" userId="0ccc0608-0893-403c-acd6-4529ea413c08" providerId="ADAL" clId="{6010E5A4-86F0-474F-81B4-23DEFB5B8ACA}" dt="2021-10-14T15:41:44.547" v="1155" actId="1076"/>
          <ac:picMkLst>
            <pc:docMk/>
            <pc:sldMk cId="2439413871" sldId="301"/>
            <ac:picMk id="11" creationId="{EF2FA3C2-23A8-4519-85BD-A7C06F89CA34}"/>
          </ac:picMkLst>
        </pc:picChg>
        <pc:cxnChg chg="add mod">
          <ac:chgData name="Kathleen McLeod" userId="0ccc0608-0893-403c-acd6-4529ea413c08" providerId="ADAL" clId="{6010E5A4-86F0-474F-81B4-23DEFB5B8ACA}" dt="2021-10-14T14:48:04.949" v="37"/>
          <ac:cxnSpMkLst>
            <pc:docMk/>
            <pc:sldMk cId="2439413871" sldId="301"/>
            <ac:cxnSpMk id="10" creationId="{FA5E0D83-F66F-452E-8935-90169F278C8D}"/>
          </ac:cxnSpMkLst>
        </pc:cxnChg>
      </pc:sldChg>
      <pc:sldChg chg="del">
        <pc:chgData name="Kathleen McLeod" userId="0ccc0608-0893-403c-acd6-4529ea413c08" providerId="ADAL" clId="{6010E5A4-86F0-474F-81B4-23DEFB5B8ACA}" dt="2021-10-14T14:46:44.739" v="0" actId="47"/>
        <pc:sldMkLst>
          <pc:docMk/>
          <pc:sldMk cId="2879829114" sldId="301"/>
        </pc:sldMkLst>
      </pc:sldChg>
      <pc:sldChg chg="addSp delSp modSp new mod">
        <pc:chgData name="Kathleen McLeod" userId="0ccc0608-0893-403c-acd6-4529ea413c08" providerId="ADAL" clId="{6010E5A4-86F0-474F-81B4-23DEFB5B8ACA}" dt="2021-10-14T14:50:59.803" v="57" actId="1076"/>
        <pc:sldMkLst>
          <pc:docMk/>
          <pc:sldMk cId="1932744839" sldId="302"/>
        </pc:sldMkLst>
        <pc:spChg chg="del">
          <ac:chgData name="Kathleen McLeod" userId="0ccc0608-0893-403c-acd6-4529ea413c08" providerId="ADAL" clId="{6010E5A4-86F0-474F-81B4-23DEFB5B8ACA}" dt="2021-10-14T14:49:59.859" v="50" actId="478"/>
          <ac:spMkLst>
            <pc:docMk/>
            <pc:sldMk cId="1932744839" sldId="302"/>
            <ac:spMk id="2" creationId="{C2DC5D51-0EDA-470A-A4C2-2E691C6D6E46}"/>
          </ac:spMkLst>
        </pc:spChg>
        <pc:spChg chg="del">
          <ac:chgData name="Kathleen McLeod" userId="0ccc0608-0893-403c-acd6-4529ea413c08" providerId="ADAL" clId="{6010E5A4-86F0-474F-81B4-23DEFB5B8ACA}" dt="2021-10-14T14:49:58.492" v="49" actId="478"/>
          <ac:spMkLst>
            <pc:docMk/>
            <pc:sldMk cId="1932744839" sldId="302"/>
            <ac:spMk id="3" creationId="{16AC6F59-D66C-4E70-861E-55D1B42DFB71}"/>
          </ac:spMkLst>
        </pc:spChg>
        <pc:picChg chg="add mod">
          <ac:chgData name="Kathleen McLeod" userId="0ccc0608-0893-403c-acd6-4529ea413c08" providerId="ADAL" clId="{6010E5A4-86F0-474F-81B4-23DEFB5B8ACA}" dt="2021-10-14T14:50:59.803" v="57" actId="1076"/>
          <ac:picMkLst>
            <pc:docMk/>
            <pc:sldMk cId="1932744839" sldId="302"/>
            <ac:picMk id="1026" creationId="{D3BD45F0-CE81-4048-B28F-9855808C3AE7}"/>
          </ac:picMkLst>
        </pc:picChg>
      </pc:sldChg>
      <pc:sldChg chg="delSp modSp add mod">
        <pc:chgData name="Kathleen McLeod" userId="0ccc0608-0893-403c-acd6-4529ea413c08" providerId="ADAL" clId="{6010E5A4-86F0-474F-81B4-23DEFB5B8ACA}" dt="2021-10-14T14:56:40.422" v="750" actId="20577"/>
        <pc:sldMkLst>
          <pc:docMk/>
          <pc:sldMk cId="18466869" sldId="303"/>
        </pc:sldMkLst>
        <pc:spChg chg="mod">
          <ac:chgData name="Kathleen McLeod" userId="0ccc0608-0893-403c-acd6-4529ea413c08" providerId="ADAL" clId="{6010E5A4-86F0-474F-81B4-23DEFB5B8ACA}" dt="2021-10-14T14:56:40.422" v="750" actId="20577"/>
          <ac:spMkLst>
            <pc:docMk/>
            <pc:sldMk cId="18466869" sldId="303"/>
            <ac:spMk id="8" creationId="{D0F2288E-494B-43F8-B488-D764B6814CF5}"/>
          </ac:spMkLst>
        </pc:spChg>
        <pc:spChg chg="mod">
          <ac:chgData name="Kathleen McLeod" userId="0ccc0608-0893-403c-acd6-4529ea413c08" providerId="ADAL" clId="{6010E5A4-86F0-474F-81B4-23DEFB5B8ACA}" dt="2021-10-14T14:54:49.470" v="333" actId="20577"/>
          <ac:spMkLst>
            <pc:docMk/>
            <pc:sldMk cId="18466869" sldId="303"/>
            <ac:spMk id="13" creationId="{E778E575-BCC0-4895-81A0-6552A686F8A5}"/>
          </ac:spMkLst>
        </pc:spChg>
        <pc:picChg chg="del">
          <ac:chgData name="Kathleen McLeod" userId="0ccc0608-0893-403c-acd6-4529ea413c08" providerId="ADAL" clId="{6010E5A4-86F0-474F-81B4-23DEFB5B8ACA}" dt="2021-10-14T14:54:51.901" v="334" actId="478"/>
          <ac:picMkLst>
            <pc:docMk/>
            <pc:sldMk cId="18466869" sldId="303"/>
            <ac:picMk id="2050" creationId="{C1F87CDE-DCB9-4720-835C-2CEE98933BD6}"/>
          </ac:picMkLst>
        </pc:picChg>
      </pc:sldChg>
      <pc:sldChg chg="modSp add mod">
        <pc:chgData name="Kathleen McLeod" userId="0ccc0608-0893-403c-acd6-4529ea413c08" providerId="ADAL" clId="{6010E5A4-86F0-474F-81B4-23DEFB5B8ACA}" dt="2021-10-14T15:37:35.560" v="1149" actId="14100"/>
        <pc:sldMkLst>
          <pc:docMk/>
          <pc:sldMk cId="2259378343" sldId="304"/>
        </pc:sldMkLst>
        <pc:spChg chg="mod">
          <ac:chgData name="Kathleen McLeod" userId="0ccc0608-0893-403c-acd6-4529ea413c08" providerId="ADAL" clId="{6010E5A4-86F0-474F-81B4-23DEFB5B8ACA}" dt="2021-10-14T15:37:35.560" v="1149" actId="14100"/>
          <ac:spMkLst>
            <pc:docMk/>
            <pc:sldMk cId="2259378343" sldId="304"/>
            <ac:spMk id="8" creationId="{D0F2288E-494B-43F8-B488-D764B6814CF5}"/>
          </ac:spMkLst>
        </pc:spChg>
        <pc:spChg chg="mod">
          <ac:chgData name="Kathleen McLeod" userId="0ccc0608-0893-403c-acd6-4529ea413c08" providerId="ADAL" clId="{6010E5A4-86F0-474F-81B4-23DEFB5B8ACA}" dt="2021-10-14T15:36:58.910" v="1060" actId="20577"/>
          <ac:spMkLst>
            <pc:docMk/>
            <pc:sldMk cId="2259378343" sldId="304"/>
            <ac:spMk id="13" creationId="{E778E575-BCC0-4895-81A0-6552A686F8A5}"/>
          </ac:spMkLst>
        </pc:spChg>
      </pc:sldChg>
      <pc:sldChg chg="addSp delSp modSp add del mod">
        <pc:chgData name="Kathleen McLeod" userId="0ccc0608-0893-403c-acd6-4529ea413c08" providerId="ADAL" clId="{6010E5A4-86F0-474F-81B4-23DEFB5B8ACA}" dt="2021-10-14T15:46:27.258" v="1170" actId="47"/>
        <pc:sldMkLst>
          <pc:docMk/>
          <pc:sldMk cId="1846607623" sldId="305"/>
        </pc:sldMkLst>
        <pc:spChg chg="mod">
          <ac:chgData name="Kathleen McLeod" userId="0ccc0608-0893-403c-acd6-4529ea413c08" providerId="ADAL" clId="{6010E5A4-86F0-474F-81B4-23DEFB5B8ACA}" dt="2021-10-14T15:46:23.586" v="1168" actId="6549"/>
          <ac:spMkLst>
            <pc:docMk/>
            <pc:sldMk cId="1846607623" sldId="305"/>
            <ac:spMk id="13" creationId="{49E43FAC-D5A6-4B2F-A754-7259AFFF7544}"/>
          </ac:spMkLst>
        </pc:spChg>
        <pc:spChg chg="del mod">
          <ac:chgData name="Kathleen McLeod" userId="0ccc0608-0893-403c-acd6-4529ea413c08" providerId="ADAL" clId="{6010E5A4-86F0-474F-81B4-23DEFB5B8ACA}" dt="2021-10-14T15:46:22.936" v="1167" actId="478"/>
          <ac:spMkLst>
            <pc:docMk/>
            <pc:sldMk cId="1846607623" sldId="305"/>
            <ac:spMk id="15" creationId="{F78DEE18-3B30-46DD-9982-42EA0CD0A451}"/>
          </ac:spMkLst>
        </pc:spChg>
        <pc:spChg chg="mod">
          <ac:chgData name="Kathleen McLeod" userId="0ccc0608-0893-403c-acd6-4529ea413c08" providerId="ADAL" clId="{6010E5A4-86F0-474F-81B4-23DEFB5B8ACA}" dt="2021-10-14T15:45:42.925" v="1160"/>
          <ac:spMkLst>
            <pc:docMk/>
            <pc:sldMk cId="1846607623" sldId="305"/>
            <ac:spMk id="17" creationId="{4D556C41-C209-45CB-8AA6-B82ADF83341D}"/>
          </ac:spMkLst>
        </pc:spChg>
        <pc:spChg chg="mod">
          <ac:chgData name="Kathleen McLeod" userId="0ccc0608-0893-403c-acd6-4529ea413c08" providerId="ADAL" clId="{6010E5A4-86F0-474F-81B4-23DEFB5B8ACA}" dt="2021-10-14T15:45:42.925" v="1160"/>
          <ac:spMkLst>
            <pc:docMk/>
            <pc:sldMk cId="1846607623" sldId="305"/>
            <ac:spMk id="19" creationId="{97D7A0F6-B9A3-4E6C-8530-4D87326BB375}"/>
          </ac:spMkLst>
        </pc:spChg>
        <pc:spChg chg="mod">
          <ac:chgData name="Kathleen McLeod" userId="0ccc0608-0893-403c-acd6-4529ea413c08" providerId="ADAL" clId="{6010E5A4-86F0-474F-81B4-23DEFB5B8ACA}" dt="2021-10-14T15:46:21.529" v="1166" actId="6549"/>
          <ac:spMkLst>
            <pc:docMk/>
            <pc:sldMk cId="1846607623" sldId="305"/>
            <ac:spMk id="25" creationId="{33D2DB19-9369-4929-9E56-7EE7B7AEA452}"/>
          </ac:spMkLst>
        </pc:spChg>
        <pc:spChg chg="mod">
          <ac:chgData name="Kathleen McLeod" userId="0ccc0608-0893-403c-acd6-4529ea413c08" providerId="ADAL" clId="{6010E5A4-86F0-474F-81B4-23DEFB5B8ACA}" dt="2021-10-14T15:45:42.925" v="1160"/>
          <ac:spMkLst>
            <pc:docMk/>
            <pc:sldMk cId="1846607623" sldId="305"/>
            <ac:spMk id="29" creationId="{75BC43F5-C66A-4410-8A84-CB49E71CDBEA}"/>
          </ac:spMkLst>
        </pc:spChg>
        <pc:spChg chg="mod">
          <ac:chgData name="Kathleen McLeod" userId="0ccc0608-0893-403c-acd6-4529ea413c08" providerId="ADAL" clId="{6010E5A4-86F0-474F-81B4-23DEFB5B8ACA}" dt="2021-10-14T15:45:42.925" v="1160"/>
          <ac:spMkLst>
            <pc:docMk/>
            <pc:sldMk cId="1846607623" sldId="305"/>
            <ac:spMk id="31" creationId="{44C1DF5C-D860-4C3C-BB6B-277893751D90}"/>
          </ac:spMkLst>
        </pc:spChg>
        <pc:grpChg chg="add del mod">
          <ac:chgData name="Kathleen McLeod" userId="0ccc0608-0893-403c-acd6-4529ea413c08" providerId="ADAL" clId="{6010E5A4-86F0-474F-81B4-23DEFB5B8ACA}" dt="2021-10-14T15:46:24.684" v="1169" actId="478"/>
          <ac:grpSpMkLst>
            <pc:docMk/>
            <pc:sldMk cId="1846607623" sldId="305"/>
            <ac:grpSpMk id="11" creationId="{8D9DE63E-666D-4EBA-9C80-6E4704E1B77C}"/>
          </ac:grpSpMkLst>
        </pc:grpChg>
        <pc:grpChg chg="mod">
          <ac:chgData name="Kathleen McLeod" userId="0ccc0608-0893-403c-acd6-4529ea413c08" providerId="ADAL" clId="{6010E5A4-86F0-474F-81B4-23DEFB5B8ACA}" dt="2021-10-14T15:45:42.925" v="1160"/>
          <ac:grpSpMkLst>
            <pc:docMk/>
            <pc:sldMk cId="1846607623" sldId="305"/>
            <ac:grpSpMk id="21" creationId="{6EDC7005-74B4-44DB-B179-17881AF17831}"/>
          </ac:grpSpMkLst>
        </pc:grpChg>
        <pc:grpChg chg="mod">
          <ac:chgData name="Kathleen McLeod" userId="0ccc0608-0893-403c-acd6-4529ea413c08" providerId="ADAL" clId="{6010E5A4-86F0-474F-81B4-23DEFB5B8ACA}" dt="2021-10-14T15:45:42.925" v="1160"/>
          <ac:grpSpMkLst>
            <pc:docMk/>
            <pc:sldMk cId="1846607623" sldId="305"/>
            <ac:grpSpMk id="23" creationId="{C4EDD40C-1150-4155-8542-B280F7CC837C}"/>
          </ac:grpSpMkLst>
        </pc:grpChg>
        <pc:picChg chg="mod">
          <ac:chgData name="Kathleen McLeod" userId="0ccc0608-0893-403c-acd6-4529ea413c08" providerId="ADAL" clId="{6010E5A4-86F0-474F-81B4-23DEFB5B8ACA}" dt="2021-10-14T15:45:50.525" v="1162" actId="1076"/>
          <ac:picMkLst>
            <pc:docMk/>
            <pc:sldMk cId="1846607623" sldId="305"/>
            <ac:picMk id="3" creationId="{2E089A0A-3978-4BE5-8589-6459135C65A3}"/>
          </ac:picMkLst>
        </pc:picChg>
        <pc:picChg chg="mod">
          <ac:chgData name="Kathleen McLeod" userId="0ccc0608-0893-403c-acd6-4529ea413c08" providerId="ADAL" clId="{6010E5A4-86F0-474F-81B4-23DEFB5B8ACA}" dt="2021-10-14T15:45:42.925" v="1160"/>
          <ac:picMkLst>
            <pc:docMk/>
            <pc:sldMk cId="1846607623" sldId="305"/>
            <ac:picMk id="26" creationId="{EE2580CD-688A-4F60-BC10-F38CE67C0A83}"/>
          </ac:picMkLst>
        </pc:picChg>
        <pc:picChg chg="mod">
          <ac:chgData name="Kathleen McLeod" userId="0ccc0608-0893-403c-acd6-4529ea413c08" providerId="ADAL" clId="{6010E5A4-86F0-474F-81B4-23DEFB5B8ACA}" dt="2021-10-14T15:45:42.925" v="1160"/>
          <ac:picMkLst>
            <pc:docMk/>
            <pc:sldMk cId="1846607623" sldId="305"/>
            <ac:picMk id="27" creationId="{F3E2FD1A-259B-404C-B577-A973585881FD}"/>
          </ac:picMkLst>
        </pc:picChg>
        <pc:picChg chg="mod">
          <ac:chgData name="Kathleen McLeod" userId="0ccc0608-0893-403c-acd6-4529ea413c08" providerId="ADAL" clId="{6010E5A4-86F0-474F-81B4-23DEFB5B8ACA}" dt="2021-10-14T15:45:42.925" v="1160"/>
          <ac:picMkLst>
            <pc:docMk/>
            <pc:sldMk cId="1846607623" sldId="305"/>
            <ac:picMk id="28" creationId="{66A23053-3F6B-48A6-AB92-47B853B0F87B}"/>
          </ac:picMkLst>
        </pc:picChg>
        <pc:picChg chg="mod">
          <ac:chgData name="Kathleen McLeod" userId="0ccc0608-0893-403c-acd6-4529ea413c08" providerId="ADAL" clId="{6010E5A4-86F0-474F-81B4-23DEFB5B8ACA}" dt="2021-10-14T15:45:42.925" v="1160"/>
          <ac:picMkLst>
            <pc:docMk/>
            <pc:sldMk cId="1846607623" sldId="305"/>
            <ac:picMk id="30" creationId="{1273A706-22BC-4364-A9A1-530AA2766F65}"/>
          </ac:picMkLst>
        </pc:picChg>
        <pc:picChg chg="mod">
          <ac:chgData name="Kathleen McLeod" userId="0ccc0608-0893-403c-acd6-4529ea413c08" providerId="ADAL" clId="{6010E5A4-86F0-474F-81B4-23DEFB5B8ACA}" dt="2021-10-14T15:45:42.925" v="1160"/>
          <ac:picMkLst>
            <pc:docMk/>
            <pc:sldMk cId="1846607623" sldId="305"/>
            <ac:picMk id="32" creationId="{928E2B02-E5B3-4B0D-87C2-3DBC54D177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FE6-4735-46B8-AECB-1B082DC99CD3}" type="datetimeFigureOut">
              <a:rPr lang="en-CA" smtClean="0"/>
              <a:t>2021-10-14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1C74-5734-417C-8F36-BDE3C17E06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5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FE6-4735-46B8-AECB-1B082DC99CD3}" type="datetimeFigureOut">
              <a:rPr lang="en-CA" smtClean="0"/>
              <a:t>2021-10-14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1C74-5734-417C-8F36-BDE3C17E06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92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FE6-4735-46B8-AECB-1B082DC99CD3}" type="datetimeFigureOut">
              <a:rPr lang="en-CA" smtClean="0"/>
              <a:t>2021-10-14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1C74-5734-417C-8F36-BDE3C17E06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FE6-4735-46B8-AECB-1B082DC99CD3}" type="datetimeFigureOut">
              <a:rPr lang="en-CA" smtClean="0"/>
              <a:t>2021-10-14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1C74-5734-417C-8F36-BDE3C17E06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29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FE6-4735-46B8-AECB-1B082DC99CD3}" type="datetimeFigureOut">
              <a:rPr lang="en-CA" smtClean="0"/>
              <a:t>2021-10-14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1C74-5734-417C-8F36-BDE3C17E06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0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FE6-4735-46B8-AECB-1B082DC99CD3}" type="datetimeFigureOut">
              <a:rPr lang="en-CA" smtClean="0"/>
              <a:t>2021-10-14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1C74-5734-417C-8F36-BDE3C17E06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819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FE6-4735-46B8-AECB-1B082DC99CD3}" type="datetimeFigureOut">
              <a:rPr lang="en-CA" smtClean="0"/>
              <a:t>2021-10-14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1C74-5734-417C-8F36-BDE3C17E06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909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FE6-4735-46B8-AECB-1B082DC99CD3}" type="datetimeFigureOut">
              <a:rPr lang="en-CA" smtClean="0"/>
              <a:t>2021-10-14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1C74-5734-417C-8F36-BDE3C17E06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7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FE6-4735-46B8-AECB-1B082DC99CD3}" type="datetimeFigureOut">
              <a:rPr lang="en-CA" smtClean="0"/>
              <a:t>2021-10-14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1C74-5734-417C-8F36-BDE3C17E06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94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FE6-4735-46B8-AECB-1B082DC99CD3}" type="datetimeFigureOut">
              <a:rPr lang="en-CA" smtClean="0"/>
              <a:t>2021-10-14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1C74-5734-417C-8F36-BDE3C17E06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21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FE6-4735-46B8-AECB-1B082DC99CD3}" type="datetimeFigureOut">
              <a:rPr lang="en-CA" smtClean="0"/>
              <a:t>2021-10-14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1C74-5734-417C-8F36-BDE3C17E06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7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6DFE6-4735-46B8-AECB-1B082DC99CD3}" type="datetimeFigureOut">
              <a:rPr lang="en-CA" smtClean="0"/>
              <a:t>2021-10-14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1C74-5734-417C-8F36-BDE3C17E06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88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microsoft-whiteboard-help-d236aef8-fcdf-4b5e-b5d7-7f157461e920" TargetMode="External"/><Relationship Id="rId2" Type="http://schemas.openxmlformats.org/officeDocument/2006/relationships/hyperlink" Target="https://techcommunity.microsoft.com/t5/microsoft-365-blog/welcome-to-the-new-whiteboard/ba-p/277982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rgbClr val="06295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rgbClr val="06295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ownload University of Toronto (UToronto, U of T) Logo in SVG Vector or PNG  File Format - Logo.w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93" y="5000062"/>
            <a:ext cx="2564612" cy="17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2E089A0A-3978-4BE5-8589-6459135C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7" y="1750181"/>
            <a:ext cx="10145486" cy="3357638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9431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68"/>
    </mc:Choice>
    <mc:Fallback xmlns="">
      <p:transition advTm="77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142" y="300403"/>
            <a:ext cx="9596388" cy="13109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z="4200" dirty="0">
                <a:solidFill>
                  <a:srgbClr val="38B6FF"/>
                </a:solidFill>
                <a:latin typeface="Segoe UI Semibold"/>
                <a:cs typeface="Segoe UI Semibold"/>
              </a:rPr>
              <a:t>CONNECT+LEARN</a:t>
            </a:r>
            <a:br>
              <a:rPr lang="en-CA" sz="4200" dirty="0">
                <a:latin typeface="Segoe UI Semibold"/>
                <a:cs typeface="Segoe UI Semibold"/>
              </a:rPr>
            </a:br>
            <a:r>
              <a:rPr lang="en-CA" sz="3000" b="1" dirty="0">
                <a:latin typeface="Segoe UI Semibold"/>
                <a:cs typeface="Segoe UI Semibold"/>
              </a:rPr>
              <a:t>Introducing the New Whiteboard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69" y="1322057"/>
            <a:ext cx="8909017" cy="3997082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Today’s session will discuss: 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Accessing the new Whiteboard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new look and feel for Whiteboard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New Whiteboard features overview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What’s next for Whiteboard?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Considerations</a:t>
            </a:r>
          </a:p>
          <a:p>
            <a:pPr lvl="2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Activity</a:t>
            </a:r>
          </a:p>
          <a:p>
            <a:pPr lvl="2"/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CA"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062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62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ownload University of Toronto (UToronto, U of T) Logo in SVG Vector or PNG  File Format - Logo.w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07" y="5319139"/>
            <a:ext cx="2564612" cy="17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656442" y="1510725"/>
            <a:ext cx="7068954" cy="0"/>
          </a:xfrm>
          <a:prstGeom prst="line">
            <a:avLst/>
          </a:prstGeom>
          <a:ln>
            <a:solidFill>
              <a:srgbClr val="062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Microsoft Whiteboard gets a fresh new app icon on Windows 10 and iOS -  OnMSFT.com">
            <a:extLst>
              <a:ext uri="{FF2B5EF4-FFF2-40B4-BE49-F238E27FC236}">
                <a16:creationId xmlns:a16="http://schemas.microsoft.com/office/drawing/2014/main" id="{D0F56EE7-6F79-45A9-82CD-577F29D6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64" y="2859857"/>
            <a:ext cx="1517715" cy="11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042"/>
    </mc:Choice>
    <mc:Fallback xmlns="">
      <p:transition advTm="5604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142" y="1736499"/>
            <a:ext cx="6410547" cy="4808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sz="2200" dirty="0">
                <a:latin typeface="Segoe UI"/>
                <a:cs typeface="Segoe UI"/>
              </a:rPr>
              <a:t>Whiteboard for the web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Go to </a:t>
            </a:r>
            <a:r>
              <a:rPr lang="en-US" sz="2200" b="1" dirty="0">
                <a:latin typeface="Segoe UI"/>
                <a:cs typeface="Segoe UI"/>
              </a:rPr>
              <a:t>mail.utoronto.ca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Click on the ‘</a:t>
            </a:r>
            <a:r>
              <a:rPr lang="en-US" sz="2200" b="1" dirty="0">
                <a:latin typeface="Segoe UI"/>
                <a:cs typeface="Segoe UI"/>
              </a:rPr>
              <a:t>waffle</a:t>
            </a:r>
            <a:r>
              <a:rPr lang="en-US" sz="2200" dirty="0">
                <a:latin typeface="Segoe UI"/>
                <a:cs typeface="Segoe UI"/>
              </a:rPr>
              <a:t>’ in the top left menu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Click on </a:t>
            </a:r>
            <a:r>
              <a:rPr lang="en-US" sz="2200" b="1" dirty="0">
                <a:latin typeface="Segoe UI"/>
                <a:cs typeface="Segoe UI"/>
              </a:rPr>
              <a:t>Whiteboard</a:t>
            </a:r>
            <a:r>
              <a:rPr lang="en-US" sz="2200" dirty="0">
                <a:latin typeface="Segoe UI"/>
                <a:cs typeface="Segoe UI"/>
              </a:rPr>
              <a:t> (if you don’t see it, click </a:t>
            </a:r>
            <a:r>
              <a:rPr lang="en-US" sz="2200" b="1" dirty="0">
                <a:latin typeface="Segoe UI"/>
                <a:cs typeface="Segoe UI"/>
              </a:rPr>
              <a:t>All apps</a:t>
            </a:r>
            <a:r>
              <a:rPr lang="en-US" sz="2200" dirty="0">
                <a:latin typeface="Segoe UI"/>
                <a:cs typeface="Segoe UI"/>
              </a:rPr>
              <a:t>)</a:t>
            </a:r>
          </a:p>
          <a:p>
            <a:pPr fontAlgn="base"/>
            <a:endParaRPr lang="en-US" sz="2200" dirty="0">
              <a:latin typeface="Segoe UI"/>
              <a:cs typeface="Segoe UI"/>
            </a:endParaRPr>
          </a:p>
          <a:p>
            <a:pPr marL="0" indent="0" fontAlgn="base">
              <a:buNone/>
            </a:pPr>
            <a:r>
              <a:rPr lang="en-US" sz="2200" dirty="0">
                <a:latin typeface="Segoe UI"/>
                <a:cs typeface="Segoe UI"/>
              </a:rPr>
              <a:t>Whiteboard for Teams meetings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Launch your </a:t>
            </a:r>
            <a:r>
              <a:rPr lang="en-US" sz="2200" b="1" dirty="0">
                <a:latin typeface="Segoe UI"/>
                <a:cs typeface="Segoe UI"/>
              </a:rPr>
              <a:t>Teams meeting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Click on the </a:t>
            </a:r>
            <a:r>
              <a:rPr lang="en-US" sz="2200" b="1" dirty="0">
                <a:latin typeface="Segoe UI"/>
                <a:cs typeface="Segoe UI"/>
              </a:rPr>
              <a:t>screen sharing icon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Go to the far right of the menu that launches and click </a:t>
            </a:r>
            <a:r>
              <a:rPr lang="en-US" sz="2200" b="1" dirty="0">
                <a:latin typeface="Segoe UI"/>
                <a:cs typeface="Segoe UI"/>
              </a:rPr>
              <a:t>Whiteboard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D7768-B337-4D76-982A-4272F38CC2F0}"/>
              </a:ext>
            </a:extLst>
          </p:cNvPr>
          <p:cNvSpPr txBox="1">
            <a:spLocks/>
          </p:cNvSpPr>
          <p:nvPr/>
        </p:nvSpPr>
        <p:spPr>
          <a:xfrm>
            <a:off x="584142" y="167355"/>
            <a:ext cx="9596388" cy="1310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200" dirty="0">
                <a:solidFill>
                  <a:srgbClr val="38B6FF"/>
                </a:solidFill>
                <a:latin typeface="Segoe UI Semibold"/>
                <a:cs typeface="Segoe UI Semibold"/>
              </a:rPr>
              <a:t>CONNECT+LEARN</a:t>
            </a:r>
            <a:br>
              <a:rPr lang="en-CA" sz="4200" dirty="0">
                <a:latin typeface="Segoe UI Semibold"/>
                <a:cs typeface="Segoe UI Semibold"/>
              </a:rPr>
            </a:br>
            <a:r>
              <a:rPr lang="en-CA" sz="3000" b="1" dirty="0">
                <a:solidFill>
                  <a:srgbClr val="000000"/>
                </a:solidFill>
                <a:latin typeface="Segoe UI Semibold"/>
                <a:cs typeface="Segoe UI Semibold"/>
              </a:rPr>
              <a:t>Accessing Whiteboard</a:t>
            </a:r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5E0D83-F66F-452E-8935-90169F278C8D}"/>
              </a:ext>
            </a:extLst>
          </p:cNvPr>
          <p:cNvCxnSpPr/>
          <p:nvPr/>
        </p:nvCxnSpPr>
        <p:spPr>
          <a:xfrm>
            <a:off x="709271" y="1478261"/>
            <a:ext cx="7068954" cy="0"/>
          </a:xfrm>
          <a:prstGeom prst="line">
            <a:avLst/>
          </a:prstGeom>
          <a:ln>
            <a:solidFill>
              <a:srgbClr val="062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FA3C2-23A8-4519-85BD-A7C06F89C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225" y="1809946"/>
            <a:ext cx="3753244" cy="3995120"/>
          </a:xfrm>
          <a:prstGeom prst="rect">
            <a:avLst/>
          </a:prstGeom>
          <a:ln>
            <a:solidFill>
              <a:srgbClr val="38B6FF"/>
            </a:solidFill>
          </a:ln>
        </p:spPr>
      </p:pic>
    </p:spTree>
    <p:extLst>
      <p:ext uri="{BB962C8B-B14F-4D97-AF65-F5344CB8AC3E}">
        <p14:creationId xmlns:p14="http://schemas.microsoft.com/office/powerpoint/2010/main" val="243941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ro GIF for enterprise - all features showcased - image 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55" y="407438"/>
            <a:ext cx="10661676" cy="600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5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umbnail image 1 of blog post titled &#10; &#10; &#10;  &#10; &#10; &#10; &#10;    &#10;  &#10;   &#10;    &#10;      &#10;       Welcome to the new Whiteboard!&#10;       &#10;      &#10;     &#10;   &#10;  &#10; &#10;   &#10; &#10; &#10; &#10; &#10; &#10;">
            <a:extLst>
              <a:ext uri="{FF2B5EF4-FFF2-40B4-BE49-F238E27FC236}">
                <a16:creationId xmlns:a16="http://schemas.microsoft.com/office/drawing/2014/main" id="{D3BD45F0-CE81-4048-B28F-9855808C3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7" y="260088"/>
            <a:ext cx="11306225" cy="633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4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78E575-BCC0-4895-81A0-6552A686F8A5}"/>
              </a:ext>
            </a:extLst>
          </p:cNvPr>
          <p:cNvSpPr txBox="1">
            <a:spLocks/>
          </p:cNvSpPr>
          <p:nvPr/>
        </p:nvSpPr>
        <p:spPr>
          <a:xfrm>
            <a:off x="584142" y="167355"/>
            <a:ext cx="9596388" cy="1310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200" dirty="0">
                <a:solidFill>
                  <a:srgbClr val="38B6FF"/>
                </a:solidFill>
                <a:latin typeface="Segoe UI Semibold"/>
                <a:cs typeface="Segoe UI Semibold"/>
              </a:rPr>
              <a:t>CONNECT+LEARN</a:t>
            </a:r>
            <a:br>
              <a:rPr lang="en-CA" sz="4200" dirty="0">
                <a:latin typeface="Segoe UI Semibold"/>
                <a:cs typeface="Segoe UI Semibold"/>
              </a:rPr>
            </a:br>
            <a:r>
              <a:rPr lang="en-CA" sz="3000" b="1" dirty="0">
                <a:solidFill>
                  <a:srgbClr val="000000"/>
                </a:solidFill>
                <a:latin typeface="Segoe UI Semibold"/>
                <a:cs typeface="Segoe UI Semibold"/>
              </a:rPr>
              <a:t>Key features coming soon</a:t>
            </a:r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BD2695-B4AD-4CE2-8F30-2FDE1D982EC1}"/>
              </a:ext>
            </a:extLst>
          </p:cNvPr>
          <p:cNvCxnSpPr/>
          <p:nvPr/>
        </p:nvCxnSpPr>
        <p:spPr>
          <a:xfrm>
            <a:off x="709271" y="1478261"/>
            <a:ext cx="7068954" cy="0"/>
          </a:xfrm>
          <a:prstGeom prst="line">
            <a:avLst/>
          </a:prstGeom>
          <a:ln>
            <a:solidFill>
              <a:srgbClr val="062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F2288E-494B-43F8-B488-D764B6814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42" y="1736499"/>
            <a:ext cx="5015380" cy="4808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200" dirty="0">
                <a:latin typeface="Segoe UI"/>
                <a:cs typeface="Segoe UI"/>
              </a:rPr>
              <a:t>Updates to the desktop version of Whiteboard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The ability to import documents such as PowerPoint slides into Whiteboard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Improved attribution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A laser pointer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The ability to lock content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And more…</a:t>
            </a:r>
          </a:p>
        </p:txBody>
      </p:sp>
      <p:pic>
        <p:nvPicPr>
          <p:cNvPr id="2050" name="Picture 2" descr="thumbnail image 12 of blog post titled &#10; &#10; &#10;  &#10; &#10; &#10; &#10;    &#10;  &#10;   &#10;    &#10;      &#10;       Welcome to the new Whiteboard!&#10;       &#10;      &#10;     &#10;   &#10;  &#10; &#10;   &#10; &#10; &#10; &#10; &#10; &#10;">
            <a:extLst>
              <a:ext uri="{FF2B5EF4-FFF2-40B4-BE49-F238E27FC236}">
                <a16:creationId xmlns:a16="http://schemas.microsoft.com/office/drawing/2014/main" id="{C1F87CDE-DCB9-4720-835C-2CEE9893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26" y="1736499"/>
            <a:ext cx="5967467" cy="33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4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78E575-BCC0-4895-81A0-6552A686F8A5}"/>
              </a:ext>
            </a:extLst>
          </p:cNvPr>
          <p:cNvSpPr txBox="1">
            <a:spLocks/>
          </p:cNvSpPr>
          <p:nvPr/>
        </p:nvSpPr>
        <p:spPr>
          <a:xfrm>
            <a:off x="584142" y="167355"/>
            <a:ext cx="9596388" cy="1310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200" dirty="0">
                <a:solidFill>
                  <a:srgbClr val="38B6FF"/>
                </a:solidFill>
                <a:latin typeface="Segoe UI Semibold"/>
                <a:cs typeface="Segoe UI Semibold"/>
              </a:rPr>
              <a:t>CONNECT+LEARN</a:t>
            </a:r>
            <a:br>
              <a:rPr lang="en-CA" sz="4200" dirty="0">
                <a:latin typeface="Segoe UI Semibold"/>
                <a:cs typeface="Segoe UI Semibold"/>
              </a:rPr>
            </a:br>
            <a:r>
              <a:rPr lang="en-CA" sz="3000" b="1" dirty="0">
                <a:solidFill>
                  <a:srgbClr val="000000"/>
                </a:solidFill>
                <a:latin typeface="Segoe UI Semibold"/>
                <a:cs typeface="Segoe UI Semibold"/>
              </a:rPr>
              <a:t>Important considerations</a:t>
            </a:r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BD2695-B4AD-4CE2-8F30-2FDE1D982EC1}"/>
              </a:ext>
            </a:extLst>
          </p:cNvPr>
          <p:cNvCxnSpPr/>
          <p:nvPr/>
        </p:nvCxnSpPr>
        <p:spPr>
          <a:xfrm>
            <a:off x="709271" y="1478261"/>
            <a:ext cx="7068954" cy="0"/>
          </a:xfrm>
          <a:prstGeom prst="line">
            <a:avLst/>
          </a:prstGeom>
          <a:ln>
            <a:solidFill>
              <a:srgbClr val="062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F2288E-494B-43F8-B488-D764B6814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41" y="1736499"/>
            <a:ext cx="10068147" cy="4808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200" dirty="0">
                <a:latin typeface="Segoe UI"/>
                <a:cs typeface="Segoe UI"/>
              </a:rPr>
              <a:t>Until the desktop version of Whiteboard is updated, you cannot use new features from the web version (e.g. templates) with the desktop version of Whiteboard.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External attendees cannot currently access the Whiteboard during Teams meetings. Microsoft is releasing an update in October that will address this.</a:t>
            </a:r>
          </a:p>
        </p:txBody>
      </p:sp>
    </p:spTree>
    <p:extLst>
      <p:ext uri="{BB962C8B-B14F-4D97-AF65-F5344CB8AC3E}">
        <p14:creationId xmlns:p14="http://schemas.microsoft.com/office/powerpoint/2010/main" val="1846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78E575-BCC0-4895-81A0-6552A686F8A5}"/>
              </a:ext>
            </a:extLst>
          </p:cNvPr>
          <p:cNvSpPr txBox="1">
            <a:spLocks/>
          </p:cNvSpPr>
          <p:nvPr/>
        </p:nvSpPr>
        <p:spPr>
          <a:xfrm>
            <a:off x="584142" y="167355"/>
            <a:ext cx="9596388" cy="1310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200" dirty="0">
                <a:solidFill>
                  <a:srgbClr val="38B6FF"/>
                </a:solidFill>
                <a:latin typeface="Segoe UI Semibold"/>
                <a:cs typeface="Segoe UI Semibold"/>
              </a:rPr>
              <a:t>CONNECT+LEARN</a:t>
            </a:r>
            <a:br>
              <a:rPr lang="en-CA" sz="4200" dirty="0">
                <a:latin typeface="Segoe UI Semibold"/>
                <a:cs typeface="Segoe UI Semibold"/>
              </a:rPr>
            </a:br>
            <a:r>
              <a:rPr lang="en-CA" sz="3000" b="1" dirty="0">
                <a:solidFill>
                  <a:srgbClr val="000000"/>
                </a:solidFill>
                <a:latin typeface="Segoe UI Semibold"/>
                <a:cs typeface="Segoe UI Semibold"/>
              </a:rPr>
              <a:t>Resources</a:t>
            </a:r>
            <a:endParaRPr lang="en-U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BD2695-B4AD-4CE2-8F30-2FDE1D982EC1}"/>
              </a:ext>
            </a:extLst>
          </p:cNvPr>
          <p:cNvCxnSpPr/>
          <p:nvPr/>
        </p:nvCxnSpPr>
        <p:spPr>
          <a:xfrm>
            <a:off x="709271" y="1478261"/>
            <a:ext cx="7068954" cy="0"/>
          </a:xfrm>
          <a:prstGeom prst="line">
            <a:avLst/>
          </a:prstGeom>
          <a:ln>
            <a:solidFill>
              <a:srgbClr val="062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F2288E-494B-43F8-B488-D764B6814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42" y="1736499"/>
            <a:ext cx="9907892" cy="4808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200" dirty="0">
                <a:latin typeface="Segoe UI"/>
                <a:cs typeface="Segoe UI"/>
              </a:rPr>
              <a:t>Summary of new Whiteboard changes from Microsoft: </a:t>
            </a:r>
            <a:r>
              <a:rPr lang="en-US" sz="2200" dirty="0">
                <a:latin typeface="Segoe UI"/>
                <a:cs typeface="Segoe UI"/>
                <a:hlinkClick r:id="rId2"/>
              </a:rPr>
              <a:t>https://techcommunity.microsoft.com/t5/microsoft-365-blog/welcome-to-the-new-whiteboard/ba-p/2779824</a:t>
            </a:r>
            <a:r>
              <a:rPr lang="en-US" sz="2200" dirty="0">
                <a:latin typeface="Segoe UI"/>
                <a:cs typeface="Segoe UI"/>
              </a:rPr>
              <a:t> </a:t>
            </a:r>
          </a:p>
          <a:p>
            <a:pPr fontAlgn="base"/>
            <a:r>
              <a:rPr lang="en-US" sz="2200" dirty="0">
                <a:latin typeface="Segoe UI"/>
                <a:cs typeface="Segoe UI"/>
              </a:rPr>
              <a:t>A guide to the new Whiteboard: </a:t>
            </a:r>
            <a:r>
              <a:rPr lang="en-US" sz="2200" dirty="0">
                <a:latin typeface="Segoe UI"/>
                <a:cs typeface="Segoe UI"/>
                <a:hlinkClick r:id="rId3"/>
              </a:rPr>
              <a:t>https://support.microsoft.com/en-us/office/microsoft-whiteboard-help-d236aef8-fcdf-4b5e-b5d7-7f157461e920</a:t>
            </a:r>
            <a:r>
              <a:rPr lang="en-US" sz="2200" dirty="0">
                <a:latin typeface="Segoe UI"/>
                <a:cs typeface="Segoe U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37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4FE5-278C-4389-B301-1F439A51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622" y="2382737"/>
            <a:ext cx="3848866" cy="115930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Segoe UI"/>
                <a:cs typeface="Calibri Light"/>
              </a:rPr>
              <a:t>Questions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1DFF3C-9074-45BA-AF01-8EC8F4882B5D}"/>
              </a:ext>
            </a:extLst>
          </p:cNvPr>
          <p:cNvSpPr txBox="1">
            <a:spLocks/>
          </p:cNvSpPr>
          <p:nvPr/>
        </p:nvSpPr>
        <p:spPr>
          <a:xfrm>
            <a:off x="2852065" y="3253288"/>
            <a:ext cx="6667980" cy="965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200" dirty="0">
                <a:latin typeface="Segoe UI Semibold"/>
                <a:cs typeface="Segoe UI Semibold"/>
              </a:rPr>
              <a:t>Go to </a:t>
            </a:r>
            <a:r>
              <a:rPr lang="en-CA" sz="2200" dirty="0">
                <a:solidFill>
                  <a:srgbClr val="38B6FF"/>
                </a:solidFill>
                <a:latin typeface="Segoe UI Semibold"/>
                <a:cs typeface="Segoe UI Semibold"/>
              </a:rPr>
              <a:t>uoft.me/</a:t>
            </a:r>
            <a:r>
              <a:rPr lang="en-CA" sz="2200" dirty="0" err="1">
                <a:solidFill>
                  <a:srgbClr val="38B6FF"/>
                </a:solidFill>
                <a:latin typeface="Segoe UI Semibold"/>
                <a:cs typeface="Segoe UI Semibold"/>
              </a:rPr>
              <a:t>connectandlearn</a:t>
            </a:r>
            <a:r>
              <a:rPr lang="en-CA" sz="2200" dirty="0">
                <a:latin typeface="Segoe UI Semibold"/>
                <a:cs typeface="Segoe UI Semibold"/>
              </a:rPr>
              <a:t> for more information and to subscribe to the newsletter.</a:t>
            </a:r>
          </a:p>
        </p:txBody>
      </p:sp>
      <p:pic>
        <p:nvPicPr>
          <p:cNvPr id="5" name="Picture 2" descr="Download University of Toronto (UToronto, U of T) Logo in SVG Vector or PNG  File Format - Logo.w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49" y="5231068"/>
            <a:ext cx="2564612" cy="17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6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9d5e95b-4c2a-4d6c-bdc1-92ebe189c0cc">
      <UserInfo>
        <DisplayName>Katie Babcock</DisplayName>
        <AccountId>115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8C728EB8BF5D4AA1D31E1CF91581FE" ma:contentTypeVersion="12" ma:contentTypeDescription="Create a new document." ma:contentTypeScope="" ma:versionID="152879b0c2ab90ac82f0aabc8a32ab6b">
  <xsd:schema xmlns:xsd="http://www.w3.org/2001/XMLSchema" xmlns:xs="http://www.w3.org/2001/XMLSchema" xmlns:p="http://schemas.microsoft.com/office/2006/metadata/properties" xmlns:ns2="b4ef9bb6-8926-499f-ae16-3c8fe99e29b1" xmlns:ns3="d9d5e95b-4c2a-4d6c-bdc1-92ebe189c0cc" targetNamespace="http://schemas.microsoft.com/office/2006/metadata/properties" ma:root="true" ma:fieldsID="6af1a0a89552c403642027fab67ea0ee" ns2:_="" ns3:_="">
    <xsd:import namespace="b4ef9bb6-8926-499f-ae16-3c8fe99e29b1"/>
    <xsd:import namespace="d9d5e95b-4c2a-4d6c-bdc1-92ebe189c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f9bb6-8926-499f-ae16-3c8fe99e29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5e95b-4c2a-4d6c-bdc1-92ebe189c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BDFECB-B531-4ED2-946A-E62E1E3F14B0}">
  <ds:schemaRefs>
    <ds:schemaRef ds:uri="http://www.w3.org/XML/1998/namespace"/>
    <ds:schemaRef ds:uri="http://purl.org/dc/terms/"/>
    <ds:schemaRef ds:uri="d9d5e95b-4c2a-4d6c-bdc1-92ebe189c0cc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4ef9bb6-8926-499f-ae16-3c8fe99e29b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307F19A-E9FF-4026-8B5B-7F21EDAB8D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f9bb6-8926-499f-ae16-3c8fe99e29b1"/>
    <ds:schemaRef ds:uri="d9d5e95b-4c2a-4d6c-bdc1-92ebe189c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2F6E56-ABA4-4596-A660-F2D27E6CA2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1384</TotalTime>
  <Words>272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CONNECT+LEARN Introducing the New Whiteboard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McLeod</dc:creator>
  <cp:lastModifiedBy>Kathleen McLeod</cp:lastModifiedBy>
  <cp:revision>156</cp:revision>
  <dcterms:created xsi:type="dcterms:W3CDTF">2020-04-08T19:31:58Z</dcterms:created>
  <dcterms:modified xsi:type="dcterms:W3CDTF">2021-10-14T15:46:30Z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0x0101006B8C728EB8BF5D4AA1D31E1CF91581FE</vt:lpwstr>
  </property>
</Properties>
</file>